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299" r:id="rId45"/>
    <p:sldId id="300" r:id="rId46"/>
    <p:sldId id="335" r:id="rId47"/>
    <p:sldId id="336" r:id="rId4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D4A59BA7-1512-41A6-819B-21590E33BB9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84ECC-FCDC-4FE3-A808-336E2E800C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604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9F68F-6D4A-49CA-B0CE-3AC748A233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70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3CF6E-F678-4B39-9D00-CF2E33AFF9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869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AD74E-02CA-4E16-8B3D-FAC6C6C2C8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5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3A09F-724A-49B3-BF8A-E6FEE7A94D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297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EE7D9-903E-439C-8012-1FCA107E41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182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9B6DA-7410-4E14-B03A-7E9CDAB051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93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2A3CC-4F56-4D33-8052-C60D48C950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7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6A53C-DE3C-4E29-B4B5-69F38A9F72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56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CB92-3B72-4B3D-A692-6E5A7FBF00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0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15A5836-9B03-48C9-9EE2-BCF7F010CD4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7056438" cy="2566987"/>
          </a:xfrm>
        </p:spPr>
        <p:txBody>
          <a:bodyPr/>
          <a:lstStyle/>
          <a:p>
            <a:r>
              <a:rPr lang="en-GB" altLang="en-US" sz="3600" dirty="0"/>
              <a:t>Lecture 13: Politics and economics – interactions </a:t>
            </a:r>
            <a:endParaRPr lang="en-GB" altLang="en-US" sz="3600" dirty="0" smtClean="0"/>
          </a:p>
          <a:p>
            <a:r>
              <a:rPr lang="en-GB" altLang="en-US" sz="3600" dirty="0" smtClean="0"/>
              <a:t>Peter </a:t>
            </a:r>
            <a:r>
              <a:rPr lang="en-GB" altLang="en-US" sz="3600" dirty="0"/>
              <a:t>Andras </a:t>
            </a:r>
            <a:r>
              <a:rPr lang="en-GB" altLang="en-US" sz="3600" dirty="0" smtClean="0"/>
              <a:t>peter.andras.ncl@gmail.com</a:t>
            </a:r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875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Banks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Regulate the amount of money (create or absorb money)</a:t>
            </a:r>
          </a:p>
          <a:p>
            <a:r>
              <a:rPr lang="en-GB" altLang="en-US"/>
              <a:t>Modelling the economy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Paper money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Value by convention</a:t>
            </a:r>
          </a:p>
          <a:p>
            <a:r>
              <a:rPr lang="en-GB" altLang="en-US"/>
              <a:t>Further simplification and expansion</a:t>
            </a:r>
          </a:p>
          <a:p>
            <a:r>
              <a:rPr lang="en-GB" altLang="en-US"/>
              <a:t>Next: electronic money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Politics and rules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Politics </a:t>
            </a:r>
            <a:r>
              <a:rPr lang="en-GB" altLang="en-US">
                <a:sym typeface="Wingdings" panose="05000000000000000000" pitchFamily="2" charset="2"/>
              </a:rPr>
              <a:t> power  setting the rules of communications</a:t>
            </a:r>
          </a:p>
          <a:p>
            <a:r>
              <a:rPr lang="en-GB" altLang="en-US">
                <a:sym typeface="Wingdings" panose="05000000000000000000" pitchFamily="2" charset="2"/>
              </a:rPr>
              <a:t>Among other setting the rules for economic organisations</a:t>
            </a: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Bell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Biggest American telephone company (American Telephone and Telegraph Company – AT&amp;T – parent company of the Bell System, 1875)</a:t>
            </a:r>
          </a:p>
          <a:p>
            <a:r>
              <a:rPr lang="en-GB" altLang="en-US"/>
              <a:t>Practical monopoly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Anti – monopoly legislation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Power talk about monopolies</a:t>
            </a:r>
          </a:p>
          <a:p>
            <a:r>
              <a:rPr lang="en-GB" altLang="en-US"/>
              <a:t>Winning power by anti – monopoly agenda</a:t>
            </a:r>
          </a:p>
          <a:p>
            <a:r>
              <a:rPr lang="en-GB" altLang="en-US"/>
              <a:t>Translation into anti – monopoly legislation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Dividing the Bell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Regional Bell companies – 1984 </a:t>
            </a:r>
          </a:p>
          <a:p>
            <a:r>
              <a:rPr lang="en-GB" altLang="en-US"/>
              <a:t>Opening up of local and long distance telephone markets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Competition in the market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/>
              <a:t>New political environment represented by anti – monopoly legislation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New environmental pressures </a:t>
            </a:r>
            <a:r>
              <a:rPr lang="en-GB" altLang="en-US">
                <a:sym typeface="Wingdings" panose="05000000000000000000" pitchFamily="2" charset="2"/>
              </a:rPr>
              <a:t> new kind of competition</a:t>
            </a:r>
          </a:p>
          <a:p>
            <a:pPr>
              <a:lnSpc>
                <a:spcPct val="90000"/>
              </a:lnSpc>
            </a:pPr>
            <a:r>
              <a:rPr lang="en-GB" altLang="en-US">
                <a:sym typeface="Wingdings" panose="05000000000000000000" pitchFamily="2" charset="2"/>
              </a:rPr>
              <a:t>New companies emerged in the long distance market, and they won a large share of the market (e.g., Sprint, MCI, WorldCom)</a:t>
            </a:r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Economy and people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Growth: more money, more goods and services, better life</a:t>
            </a:r>
          </a:p>
          <a:p>
            <a:r>
              <a:rPr lang="en-GB" altLang="en-US"/>
              <a:t>Stagnation and shrinking: less money, fewer products and services, lower quality and less enjoyable life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Elections and economy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 sz="2800"/>
              <a:t>Election time: parties formulate their economic policy to win popular support</a:t>
            </a:r>
          </a:p>
          <a:p>
            <a:r>
              <a:rPr lang="en-GB" altLang="en-US" sz="2800"/>
              <a:t>Growth: the government praises itself, opposition tries to find alternative critiques (e.g., morality)</a:t>
            </a:r>
          </a:p>
          <a:p>
            <a:r>
              <a:rPr lang="en-GB" altLang="en-US" sz="2800"/>
              <a:t>Shrinking and stagnation: government comes up with new vision and promises, opposition argues that everything is wrong because of the government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Competition of parties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en-GB" altLang="en-US"/>
              <a:t>Economy sets the stage for the competition, setting the selection pressures (e.g., maintaining or changing current economic policies)</a:t>
            </a:r>
          </a:p>
          <a:p>
            <a:r>
              <a:rPr lang="en-GB" altLang="en-US"/>
              <a:t>Economic selection pressures contribute to the selection of parties in their competition in the context of the political 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Evolution by interaction between the systems of politics and economics</a:t>
            </a:r>
          </a:p>
          <a:p>
            <a:pPr lvl="1"/>
            <a:r>
              <a:rPr lang="en-GB" altLang="en-US" dirty="0"/>
              <a:t>Setting environmental selection pressures</a:t>
            </a:r>
          </a:p>
          <a:p>
            <a:pPr lvl="1"/>
            <a:r>
              <a:rPr lang="en-GB" altLang="en-US" dirty="0"/>
              <a:t>Change of </a:t>
            </a:r>
            <a:r>
              <a:rPr lang="en-GB" altLang="en-US" dirty="0" smtClean="0"/>
              <a:t>rules</a:t>
            </a:r>
          </a:p>
          <a:p>
            <a:pPr lvl="1"/>
            <a:r>
              <a:rPr lang="en-GB" altLang="en-US" dirty="0"/>
              <a:t>Setting environmental selection pressures</a:t>
            </a:r>
          </a:p>
          <a:p>
            <a:pPr lvl="1"/>
            <a:r>
              <a:rPr lang="en-GB" altLang="en-US" dirty="0"/>
              <a:t>Change of rules</a:t>
            </a:r>
          </a:p>
          <a:p>
            <a:pPr lvl="1"/>
            <a:r>
              <a:rPr lang="en-GB" altLang="en-US" dirty="0"/>
              <a:t>Change of boundaries</a:t>
            </a:r>
          </a:p>
          <a:p>
            <a:pPr lvl="1"/>
            <a:r>
              <a:rPr lang="en-GB" altLang="en-US" dirty="0"/>
              <a:t>Emergence of interface systems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Money and politics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Ministry of finance</a:t>
            </a:r>
          </a:p>
          <a:p>
            <a:r>
              <a:rPr lang="en-GB" altLang="en-US"/>
              <a:t>How much money is in the economy / should be in the economy ?</a:t>
            </a:r>
          </a:p>
        </p:txBody>
      </p:sp>
    </p:spTree>
    <p:extLst>
      <p:ext uri="{BB962C8B-B14F-4D97-AF65-F5344CB8AC3E}">
        <p14:creationId xmlns:p14="http://schemas.microsoft.com/office/powerpoint/2010/main" val="1571608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Fiscal policy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Taxation</a:t>
            </a:r>
          </a:p>
          <a:p>
            <a:r>
              <a:rPr lang="en-GB" altLang="en-US"/>
              <a:t>How much part of the money exchanged for other products or services should go to the government ?</a:t>
            </a:r>
          </a:p>
        </p:txBody>
      </p:sp>
    </p:spTree>
    <p:extLst>
      <p:ext uri="{BB962C8B-B14F-4D97-AF65-F5344CB8AC3E}">
        <p14:creationId xmlns:p14="http://schemas.microsoft.com/office/powerpoint/2010/main" val="988010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Monetary policy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Regulation of the banks and of the amount of money present in the economy </a:t>
            </a:r>
          </a:p>
          <a:p>
            <a:r>
              <a:rPr lang="en-GB" altLang="en-US"/>
              <a:t>E.g., setting base interest rates, level of bank reserve</a:t>
            </a:r>
          </a:p>
        </p:txBody>
      </p:sp>
    </p:spTree>
    <p:extLst>
      <p:ext uri="{BB962C8B-B14F-4D97-AF65-F5344CB8AC3E}">
        <p14:creationId xmlns:p14="http://schemas.microsoft.com/office/powerpoint/2010/main" val="1633637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Inflation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Small – moderate: usual</a:t>
            </a:r>
          </a:p>
          <a:p>
            <a:r>
              <a:rPr lang="en-GB" altLang="en-US"/>
              <a:t>Change of money evaluations of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3683742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Printing money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Governmental intervention to pay the bill of the government (e.g., government loans, budgetary prescriptions)</a:t>
            </a:r>
          </a:p>
          <a:p>
            <a:r>
              <a:rPr lang="en-GB" altLang="en-US"/>
              <a:t>Germany 1920s, Brazil 1980s, Bulgaria 1990s</a:t>
            </a:r>
          </a:p>
        </p:txBody>
      </p:sp>
    </p:spTree>
    <p:extLst>
      <p:ext uri="{BB962C8B-B14F-4D97-AF65-F5344CB8AC3E}">
        <p14:creationId xmlns:p14="http://schemas.microsoft.com/office/powerpoint/2010/main" val="3638266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Hyper inflation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Rapid change of valuations of goods and services triggered by the availability of large amounts of money (e.g., money printed by the government)</a:t>
            </a:r>
          </a:p>
          <a:p>
            <a:r>
              <a:rPr lang="en-GB" altLang="en-US"/>
              <a:t>Unpredictable prices</a:t>
            </a:r>
          </a:p>
        </p:txBody>
      </p:sp>
    </p:spTree>
    <p:extLst>
      <p:ext uri="{BB962C8B-B14F-4D97-AF65-F5344CB8AC3E}">
        <p14:creationId xmlns:p14="http://schemas.microsoft.com/office/powerpoint/2010/main" val="4190353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Politics and inflation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Politics </a:t>
            </a:r>
            <a:r>
              <a:rPr lang="en-GB" altLang="en-US">
                <a:sym typeface="Wingdings" panose="05000000000000000000" pitchFamily="2" charset="2"/>
              </a:rPr>
              <a:t> printing money</a:t>
            </a:r>
          </a:p>
          <a:p>
            <a:r>
              <a:rPr lang="en-GB" altLang="en-US">
                <a:sym typeface="Wingdings" panose="05000000000000000000" pitchFamily="2" charset="2"/>
              </a:rPr>
              <a:t>Communication contents inflated in economics</a:t>
            </a:r>
          </a:p>
          <a:p>
            <a:r>
              <a:rPr lang="en-GB" altLang="en-US">
                <a:sym typeface="Wingdings" panose="05000000000000000000" pitchFamily="2" charset="2"/>
              </a:rPr>
              <a:t>The rules of economics change in inflation </a:t>
            </a:r>
          </a:p>
          <a:p>
            <a:r>
              <a:rPr lang="en-GB" altLang="en-US">
                <a:sym typeface="Wingdings" panose="05000000000000000000" pitchFamily="2" charset="2"/>
              </a:rPr>
              <a:t>Interpenetration of economics by politics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596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Unequal distribution of economic resources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Economic communications</a:t>
            </a:r>
          </a:p>
          <a:p>
            <a:r>
              <a:rPr lang="en-GB" altLang="en-US"/>
              <a:t>Need of economic resources</a:t>
            </a:r>
          </a:p>
          <a:p>
            <a:r>
              <a:rPr lang="en-GB" altLang="en-US"/>
              <a:t>Unequal distribution – e.g. France late 18</a:t>
            </a:r>
            <a:r>
              <a:rPr lang="en-GB" altLang="en-US" baseline="30000"/>
              <a:t>th</a:t>
            </a:r>
            <a:r>
              <a:rPr lang="en-GB" altLang="en-US"/>
              <a:t> century, Russia early 20</a:t>
            </a:r>
            <a:r>
              <a:rPr lang="en-GB" altLang="en-US" baseline="30000"/>
              <a:t>th</a:t>
            </a:r>
            <a:r>
              <a:rPr lang="en-GB" altLang="en-US"/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2504899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Topics of politics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Power talk: what helps to get and keep political power</a:t>
            </a:r>
          </a:p>
          <a:p>
            <a:r>
              <a:rPr lang="en-GB" altLang="en-US"/>
              <a:t>Inequality of economic resources – good topic</a:t>
            </a:r>
          </a:p>
        </p:txBody>
      </p:sp>
    </p:spTree>
    <p:extLst>
      <p:ext uri="{BB962C8B-B14F-4D97-AF65-F5344CB8AC3E}">
        <p14:creationId xmlns:p14="http://schemas.microsoft.com/office/powerpoint/2010/main" val="4226617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Revolutionary politics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Economics influences the rules of politics</a:t>
            </a:r>
          </a:p>
          <a:p>
            <a:r>
              <a:rPr lang="en-GB" altLang="en-US"/>
              <a:t>New politics / changing politics</a:t>
            </a:r>
          </a:p>
          <a:p>
            <a:r>
              <a:rPr lang="en-GB" altLang="en-US"/>
              <a:t>Interpenetration of politics by economics by changing the rules of politics</a:t>
            </a:r>
          </a:p>
        </p:txBody>
      </p:sp>
    </p:spTree>
    <p:extLst>
      <p:ext uri="{BB962C8B-B14F-4D97-AF65-F5344CB8AC3E}">
        <p14:creationId xmlns:p14="http://schemas.microsoft.com/office/powerpoint/2010/main" val="208361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Logic of power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Power: power to set rules of communications, power to distribute resources to regenerate and expand the society</a:t>
            </a:r>
          </a:p>
          <a:p>
            <a:r>
              <a:rPr lang="en-GB" altLang="en-US"/>
              <a:t>Political communications: satisfy the logic of power – identity of the political system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Communism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Political system about resource distribution</a:t>
            </a:r>
          </a:p>
          <a:p>
            <a:r>
              <a:rPr lang="en-GB" altLang="en-US"/>
              <a:t>Idea: general equal sharing</a:t>
            </a:r>
          </a:p>
          <a:p>
            <a:r>
              <a:rPr lang="en-GB" altLang="en-US"/>
              <a:t>After 1917 / 1947</a:t>
            </a:r>
          </a:p>
        </p:txBody>
      </p:sp>
    </p:spTree>
    <p:extLst>
      <p:ext uri="{BB962C8B-B14F-4D97-AF65-F5344CB8AC3E}">
        <p14:creationId xmlns:p14="http://schemas.microsoft.com/office/powerpoint/2010/main" val="747085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Issues in communism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Relevance of party documents</a:t>
            </a:r>
          </a:p>
          <a:p>
            <a:r>
              <a:rPr lang="en-GB" altLang="en-US"/>
              <a:t>Reporting according to plans</a:t>
            </a:r>
          </a:p>
        </p:txBody>
      </p:sp>
    </p:spTree>
    <p:extLst>
      <p:ext uri="{BB962C8B-B14F-4D97-AF65-F5344CB8AC3E}">
        <p14:creationId xmlns:p14="http://schemas.microsoft.com/office/powerpoint/2010/main" val="4088290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Economics in communism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Many economic decisions are political decisions</a:t>
            </a:r>
          </a:p>
          <a:p>
            <a:r>
              <a:rPr lang="en-GB" altLang="en-US"/>
              <a:t>They reference frequently political documents</a:t>
            </a:r>
          </a:p>
          <a:p>
            <a:r>
              <a:rPr lang="en-GB" altLang="en-US"/>
              <a:t>E.g., producing product for the deposit to keep workers working</a:t>
            </a:r>
          </a:p>
        </p:txBody>
      </p:sp>
    </p:spTree>
    <p:extLst>
      <p:ext uri="{BB962C8B-B14F-4D97-AF65-F5344CB8AC3E}">
        <p14:creationId xmlns:p14="http://schemas.microsoft.com/office/powerpoint/2010/main" val="2736974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Small economics in communism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Politics takes over a large part of economics</a:t>
            </a:r>
          </a:p>
          <a:p>
            <a:r>
              <a:rPr lang="en-GB" altLang="en-US"/>
              <a:t>Politics determines many economic exchanges and many formerly economic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2900093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State services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Railroads, energy services, telecommunications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585252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Operations in state economy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Political logic mixed with economic logic</a:t>
            </a:r>
          </a:p>
          <a:p>
            <a:r>
              <a:rPr lang="en-GB" altLang="en-US" dirty="0"/>
              <a:t>Service should be provided at politically determined levels</a:t>
            </a:r>
          </a:p>
          <a:p>
            <a:r>
              <a:rPr lang="en-GB" altLang="en-US" dirty="0"/>
              <a:t>Typical: large bureaucracy, deficit, low average and </a:t>
            </a:r>
            <a:r>
              <a:rPr lang="en-GB" altLang="en-US" dirty="0" smtClean="0"/>
              <a:t>possibly high variance </a:t>
            </a:r>
            <a:r>
              <a:rPr lang="en-GB" altLang="en-US" dirty="0"/>
              <a:t>of quality</a:t>
            </a:r>
          </a:p>
        </p:txBody>
      </p:sp>
    </p:spTree>
    <p:extLst>
      <p:ext uri="{BB962C8B-B14F-4D97-AF65-F5344CB8AC3E}">
        <p14:creationId xmlns:p14="http://schemas.microsoft.com/office/powerpoint/2010/main" val="201886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Economics and state economy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Political objectives and economic realities</a:t>
            </a:r>
          </a:p>
          <a:p>
            <a:r>
              <a:rPr lang="en-GB" altLang="en-US"/>
              <a:t>Rules influenced by economics</a:t>
            </a:r>
          </a:p>
        </p:txBody>
      </p:sp>
    </p:spTree>
    <p:extLst>
      <p:ext uri="{BB962C8B-B14F-4D97-AF65-F5344CB8AC3E}">
        <p14:creationId xmlns:p14="http://schemas.microsoft.com/office/powerpoint/2010/main" val="25111245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Privatisation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Economics takes over </a:t>
            </a:r>
          </a:p>
          <a:p>
            <a:r>
              <a:rPr lang="en-GB" altLang="en-US"/>
              <a:t>Political rules loose their effect</a:t>
            </a:r>
          </a:p>
          <a:p>
            <a:r>
              <a:rPr lang="en-GB" altLang="en-US"/>
              <a:t>Economic rules become more determinant</a:t>
            </a:r>
          </a:p>
        </p:txBody>
      </p:sp>
    </p:spTree>
    <p:extLst>
      <p:ext uri="{BB962C8B-B14F-4D97-AF65-F5344CB8AC3E}">
        <p14:creationId xmlns:p14="http://schemas.microsoft.com/office/powerpoint/2010/main" val="2514025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Effects of privatisation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If economics works in competitive manner: short decrease of output, shedding bureaucracy, fast growth soon</a:t>
            </a:r>
          </a:p>
          <a:p>
            <a:r>
              <a:rPr lang="en-GB" altLang="en-US"/>
              <a:t>If the economics does not work in competitive manner: continual need for state support, high prices and low service quality, still too much influence of politics</a:t>
            </a:r>
          </a:p>
        </p:txBody>
      </p:sp>
    </p:spTree>
    <p:extLst>
      <p:ext uri="{BB962C8B-B14F-4D97-AF65-F5344CB8AC3E}">
        <p14:creationId xmlns:p14="http://schemas.microsoft.com/office/powerpoint/2010/main" val="2847589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Economics and privatisation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Economics takes over a part of politics (a set of political communications)</a:t>
            </a:r>
          </a:p>
        </p:txBody>
      </p:sp>
    </p:spTree>
    <p:extLst>
      <p:ext uri="{BB962C8B-B14F-4D97-AF65-F5344CB8AC3E}">
        <p14:creationId xmlns:p14="http://schemas.microsoft.com/office/powerpoint/2010/main" val="66081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Political institutions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Sets of constraints that define subsystems</a:t>
            </a:r>
          </a:p>
          <a:p>
            <a:r>
              <a:rPr lang="en-GB" altLang="en-US"/>
              <a:t>Parties, Parliament, election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Economy and politics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Money and regulation of the money</a:t>
            </a:r>
          </a:p>
          <a:p>
            <a:r>
              <a:rPr lang="en-GB" altLang="en-US"/>
              <a:t>Monetary politics</a:t>
            </a:r>
          </a:p>
        </p:txBody>
      </p:sp>
    </p:spTree>
    <p:extLst>
      <p:ext uri="{BB962C8B-B14F-4D97-AF65-F5344CB8AC3E}">
        <p14:creationId xmlns:p14="http://schemas.microsoft.com/office/powerpoint/2010/main" val="2888210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Monetary politics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Specialist political language</a:t>
            </a:r>
          </a:p>
          <a:p>
            <a:r>
              <a:rPr lang="en-GB" altLang="en-US"/>
              <a:t>Experts and expert MPs</a:t>
            </a:r>
          </a:p>
          <a:p>
            <a:r>
              <a:rPr lang="en-GB" altLang="en-US"/>
              <a:t>Ministry of finance</a:t>
            </a:r>
          </a:p>
          <a:p>
            <a:r>
              <a:rPr lang="en-GB" altLang="en-US"/>
              <a:t>New system growing at the interface</a:t>
            </a:r>
          </a:p>
        </p:txBody>
      </p:sp>
    </p:spTree>
    <p:extLst>
      <p:ext uri="{BB962C8B-B14F-4D97-AF65-F5344CB8AC3E}">
        <p14:creationId xmlns:p14="http://schemas.microsoft.com/office/powerpoint/2010/main" val="213038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Party finances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Very important to run the party</a:t>
            </a:r>
          </a:p>
          <a:p>
            <a:r>
              <a:rPr lang="en-GB" altLang="en-US"/>
              <a:t>Payments, budget, party finances</a:t>
            </a:r>
          </a:p>
        </p:txBody>
      </p:sp>
    </p:spTree>
    <p:extLst>
      <p:ext uri="{BB962C8B-B14F-4D97-AF65-F5344CB8AC3E}">
        <p14:creationId xmlns:p14="http://schemas.microsoft.com/office/powerpoint/2010/main" val="38627121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Party economics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Treasurer </a:t>
            </a:r>
          </a:p>
          <a:p>
            <a:r>
              <a:rPr lang="en-GB" altLang="en-US"/>
              <a:t>Special communications and rules</a:t>
            </a:r>
          </a:p>
          <a:p>
            <a:r>
              <a:rPr lang="en-GB" altLang="en-US"/>
              <a:t>New system emerges at the interface: party economics</a:t>
            </a:r>
          </a:p>
        </p:txBody>
      </p:sp>
    </p:spTree>
    <p:extLst>
      <p:ext uri="{BB962C8B-B14F-4D97-AF65-F5344CB8AC3E}">
        <p14:creationId xmlns:p14="http://schemas.microsoft.com/office/powerpoint/2010/main" val="11053364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Politics and economics</a:t>
            </a:r>
          </a:p>
          <a:p>
            <a:r>
              <a:rPr lang="en-GB" altLang="en-US" dirty="0"/>
              <a:t>Interpenetration and interaction:</a:t>
            </a:r>
          </a:p>
          <a:p>
            <a:pPr lvl="1"/>
            <a:r>
              <a:rPr lang="en-GB" altLang="en-US" dirty="0"/>
              <a:t>Providing environmental selection </a:t>
            </a:r>
            <a:r>
              <a:rPr lang="en-GB" altLang="en-US" dirty="0" smtClean="0"/>
              <a:t>pressures</a:t>
            </a:r>
          </a:p>
          <a:p>
            <a:pPr lvl="1"/>
            <a:r>
              <a:rPr lang="en-GB" altLang="en-US" dirty="0" smtClean="0"/>
              <a:t>Change </a:t>
            </a:r>
            <a:r>
              <a:rPr lang="en-GB" altLang="en-US" dirty="0"/>
              <a:t>of rules</a:t>
            </a:r>
          </a:p>
          <a:p>
            <a:pPr lvl="1"/>
            <a:r>
              <a:rPr lang="en-GB" altLang="en-US" dirty="0"/>
              <a:t>Change of boundaries</a:t>
            </a:r>
          </a:p>
          <a:p>
            <a:pPr lvl="1"/>
            <a:r>
              <a:rPr lang="en-GB" altLang="en-US" dirty="0"/>
              <a:t>Emerging new systems at interfaces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1   </a:t>
            </a:r>
            <a:endParaRPr lang="en-GB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dirty="0"/>
              <a:t>Is it true that the money is a form of economic communications ?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dirty="0"/>
              <a:t>Is it true that the logic of economics is: is this communication leading to more or less money ?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dirty="0"/>
              <a:t>Is it true that deflation is a form of economy acting on politics changing its rules 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Q&amp;A – </a:t>
            </a:r>
            <a:r>
              <a:rPr lang="en-GB" altLang="en-US" dirty="0" smtClean="0"/>
              <a:t>2 </a:t>
            </a:r>
            <a:endParaRPr lang="en-GB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4"/>
            </a:pPr>
            <a:r>
              <a:rPr lang="en-GB" altLang="en-US" sz="2800" dirty="0" smtClean="0"/>
              <a:t>Is </a:t>
            </a:r>
            <a:r>
              <a:rPr lang="en-GB" altLang="en-US" sz="2800" dirty="0"/>
              <a:t>it true that nationalization is a way of politics acting on economics changing its boundaries </a:t>
            </a:r>
            <a:r>
              <a:rPr lang="en-GB" altLang="en-US" sz="2800" dirty="0" smtClean="0"/>
              <a:t>?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4"/>
            </a:pPr>
            <a:r>
              <a:rPr lang="en-GB" altLang="en-US" sz="2800" dirty="0" smtClean="0"/>
              <a:t>Is it true that revolutionary politics is the effect of the economics on politics by changing the rules of politics </a:t>
            </a:r>
            <a:r>
              <a:rPr lang="en-GB" altLang="en-US" sz="2800" dirty="0" smtClean="0"/>
              <a:t>?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4"/>
            </a:pPr>
            <a:r>
              <a:rPr lang="en-GB" altLang="en-US" sz="2800" dirty="0"/>
              <a:t>Is it true that by allowing pubs to keep open after 11pm the competition in the pub/club sector of the economy is changing </a:t>
            </a:r>
            <a:r>
              <a:rPr lang="en-GB" altLang="en-US" sz="2800" dirty="0" smtClean="0"/>
              <a:t>?</a:t>
            </a:r>
            <a:endParaRPr lang="en-GB" altLang="en-US" sz="2800" dirty="0" smtClean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4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198705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Q&amp;A – </a:t>
            </a:r>
            <a:r>
              <a:rPr lang="en-GB" altLang="en-US" dirty="0" smtClean="0"/>
              <a:t>3 </a:t>
            </a:r>
            <a:endParaRPr lang="en-GB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7</a:t>
            </a:r>
            <a:r>
              <a:rPr lang="en-GB" altLang="en-US" sz="2800" dirty="0" smtClean="0"/>
              <a:t>. </a:t>
            </a:r>
            <a:r>
              <a:rPr lang="en-GB" altLang="en-US" sz="2800" dirty="0" smtClean="0"/>
              <a:t>Is </a:t>
            </a:r>
            <a:r>
              <a:rPr lang="en-GB" altLang="en-US" sz="2800" dirty="0"/>
              <a:t>it true that the economy is always the single major issue of opposition talks at elections 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 dirty="0" smtClean="0"/>
              <a:t>8. </a:t>
            </a:r>
            <a:r>
              <a:rPr lang="en-GB" altLang="en-US" sz="2800" dirty="0"/>
              <a:t>Is it true that there are several interface systems between politics and economics ?</a:t>
            </a:r>
          </a:p>
        </p:txBody>
      </p:sp>
    </p:spTree>
    <p:extLst>
      <p:ext uri="{BB962C8B-B14F-4D97-AF65-F5344CB8AC3E}">
        <p14:creationId xmlns:p14="http://schemas.microsoft.com/office/powerpoint/2010/main" val="415574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Political communications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Everybody participates: elections</a:t>
            </a:r>
          </a:p>
          <a:p>
            <a:r>
              <a:rPr lang="en-GB" altLang="en-US"/>
              <a:t>Professional political communications: professional politicians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Products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Human communications produce quasi-permanent changes in the environment </a:t>
            </a:r>
            <a:r>
              <a:rPr lang="en-GB" altLang="en-US">
                <a:sym typeface="Wingdings" panose="05000000000000000000" pitchFamily="2" charset="2"/>
              </a:rPr>
              <a:t> memories of human communications</a:t>
            </a:r>
            <a:endParaRPr lang="en-GB" altLang="en-US"/>
          </a:p>
          <a:p>
            <a:r>
              <a:rPr lang="en-GB" altLang="en-US"/>
              <a:t>E.g., key, ball, 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Services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Temporary changes in the environment produced by human communications </a:t>
            </a:r>
            <a:r>
              <a:rPr lang="en-GB" altLang="en-US">
                <a:sym typeface="Wingdings" panose="05000000000000000000" pitchFamily="2" charset="2"/>
              </a:rPr>
              <a:t> memories of human communications</a:t>
            </a:r>
            <a:endParaRPr lang="en-GB" altLang="en-US"/>
          </a:p>
          <a:p>
            <a:r>
              <a:rPr lang="en-GB" altLang="en-US"/>
              <a:t>E.g., hair dressing, cloth tailoring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Exchanging products and services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Economic communications: communications about exchanging products and services – communications about object/service memories</a:t>
            </a:r>
          </a:p>
          <a:p>
            <a:r>
              <a:rPr lang="en-GB" altLang="en-US"/>
              <a:t>Special communication rules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Money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Universal exchange product</a:t>
            </a:r>
          </a:p>
          <a:p>
            <a:r>
              <a:rPr lang="en-GB" altLang="en-US"/>
              <a:t>Simplification </a:t>
            </a:r>
            <a:r>
              <a:rPr lang="en-GB" altLang="en-US">
                <a:sym typeface="Wingdings" panose="05000000000000000000" pitchFamily="2" charset="2"/>
              </a:rPr>
              <a:t> expansion</a:t>
            </a: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10349</TotalTime>
  <Words>1154</Words>
  <Application>Microsoft Office PowerPoint</Application>
  <PresentationFormat>On-screen Show (4:3)</PresentationFormat>
  <Paragraphs>166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Tahoma</vt:lpstr>
      <vt:lpstr>Times New Roman</vt:lpstr>
      <vt:lpstr>Wingdings</vt:lpstr>
      <vt:lpstr>Whirlpool</vt:lpstr>
      <vt:lpstr>Evolution of Complex Systems</vt:lpstr>
      <vt:lpstr>Objectives</vt:lpstr>
      <vt:lpstr>Logic of power</vt:lpstr>
      <vt:lpstr>Political institutions</vt:lpstr>
      <vt:lpstr>Political communications</vt:lpstr>
      <vt:lpstr>Products</vt:lpstr>
      <vt:lpstr>Services</vt:lpstr>
      <vt:lpstr>Exchanging products and services</vt:lpstr>
      <vt:lpstr>Money</vt:lpstr>
      <vt:lpstr>Banks</vt:lpstr>
      <vt:lpstr>Paper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Money and politics</vt:lpstr>
      <vt:lpstr>Fiscal policy</vt:lpstr>
      <vt:lpstr>Monetary policy</vt:lpstr>
      <vt:lpstr>Inflation</vt:lpstr>
      <vt:lpstr>Printing money</vt:lpstr>
      <vt:lpstr>Hyper inflation</vt:lpstr>
      <vt:lpstr>Politics and inflation</vt:lpstr>
      <vt:lpstr>Unequal distribution of economic resources</vt:lpstr>
      <vt:lpstr>Topics of politics</vt:lpstr>
      <vt:lpstr>Revolutionary politics</vt:lpstr>
      <vt:lpstr>Communism</vt:lpstr>
      <vt:lpstr>Issues in communism</vt:lpstr>
      <vt:lpstr>Economics in communism</vt:lpstr>
      <vt:lpstr>Small economics in communism</vt:lpstr>
      <vt:lpstr>State services</vt:lpstr>
      <vt:lpstr>Operations in state economy</vt:lpstr>
      <vt:lpstr>Economics and state economy</vt:lpstr>
      <vt:lpstr>Privatisation</vt:lpstr>
      <vt:lpstr>Effects of privatisation</vt:lpstr>
      <vt:lpstr>Economics and privatisation</vt:lpstr>
      <vt:lpstr>Economy and politics</vt:lpstr>
      <vt:lpstr>Monetary politics</vt:lpstr>
      <vt:lpstr>Party finances</vt:lpstr>
      <vt:lpstr>Party economics</vt:lpstr>
      <vt:lpstr>Summary</vt:lpstr>
      <vt:lpstr>Q&amp;A – 1   </vt:lpstr>
      <vt:lpstr>Q&amp;A – 2 </vt:lpstr>
      <vt:lpstr>Q&amp;A – 3 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57</cp:revision>
  <dcterms:created xsi:type="dcterms:W3CDTF">2002-03-10T14:00:31Z</dcterms:created>
  <dcterms:modified xsi:type="dcterms:W3CDTF">2022-09-03T18:26:16Z</dcterms:modified>
</cp:coreProperties>
</file>